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7" r:id="rId5"/>
    <p:sldId id="266" r:id="rId6"/>
    <p:sldId id="262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EBCCC4-0E6D-4524-AA58-63509C0654B2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0BC0796-235A-4ACD-9AC0-F939635839D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King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/Clergy</a:t>
          </a:r>
        </a:p>
      </dgm:t>
    </dgm:pt>
    <dgm:pt modelId="{7F10650D-F59F-4650-BB41-3B7A67A2E713}" type="parTrans" cxnId="{F2250E70-2BB0-48C5-9762-659BF8ABC8FB}">
      <dgm:prSet/>
      <dgm:spPr/>
      <dgm:t>
        <a:bodyPr/>
        <a:lstStyle/>
        <a:p>
          <a:endParaRPr lang="en-US"/>
        </a:p>
      </dgm:t>
    </dgm:pt>
    <dgm:pt modelId="{094715C6-F2B8-47F3-9EE6-7D7A40DD7006}" type="sibTrans" cxnId="{F2250E70-2BB0-48C5-9762-659BF8ABC8FB}">
      <dgm:prSet/>
      <dgm:spPr/>
      <dgm:t>
        <a:bodyPr/>
        <a:lstStyle/>
        <a:p>
          <a:endParaRPr lang="en-US"/>
        </a:p>
      </dgm:t>
    </dgm:pt>
    <dgm:pt modelId="{5079054E-B3B8-496E-938D-70EBB3048EC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Lords (Dukes, Counts, Barons, etc)</a:t>
          </a:r>
        </a:p>
      </dgm:t>
    </dgm:pt>
    <dgm:pt modelId="{023D5FA4-BBD8-4D37-AA2E-FA919CCF7E5A}" type="parTrans" cxnId="{3AF96A05-1D35-4458-9239-E59D970465D2}">
      <dgm:prSet/>
      <dgm:spPr/>
      <dgm:t>
        <a:bodyPr/>
        <a:lstStyle/>
        <a:p>
          <a:endParaRPr lang="en-US"/>
        </a:p>
      </dgm:t>
    </dgm:pt>
    <dgm:pt modelId="{6126AD14-37F3-484C-B9E8-84C915CC2900}" type="sibTrans" cxnId="{3AF96A05-1D35-4458-9239-E59D970465D2}">
      <dgm:prSet/>
      <dgm:spPr/>
      <dgm:t>
        <a:bodyPr/>
        <a:lstStyle/>
        <a:p>
          <a:endParaRPr lang="en-US"/>
        </a:p>
      </dgm:t>
    </dgm:pt>
    <dgm:pt modelId="{99D73472-4E8F-4EE9-B130-B39C93B57E5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Knights</a:t>
          </a:r>
        </a:p>
      </dgm:t>
    </dgm:pt>
    <dgm:pt modelId="{74C84150-CD62-402D-9CB6-EDFBDDEABA11}" type="parTrans" cxnId="{BCE01790-2471-4C34-A090-4D84B4FE3282}">
      <dgm:prSet/>
      <dgm:spPr/>
      <dgm:t>
        <a:bodyPr/>
        <a:lstStyle/>
        <a:p>
          <a:endParaRPr lang="en-US"/>
        </a:p>
      </dgm:t>
    </dgm:pt>
    <dgm:pt modelId="{17F12D8D-7D58-4197-BDF8-B2AB66A3935C}" type="sibTrans" cxnId="{BCE01790-2471-4C34-A090-4D84B4FE3282}">
      <dgm:prSet/>
      <dgm:spPr/>
      <dgm:t>
        <a:bodyPr/>
        <a:lstStyle/>
        <a:p>
          <a:endParaRPr lang="en-US"/>
        </a:p>
      </dgm:t>
    </dgm:pt>
    <dgm:pt modelId="{6272455F-177D-4D4C-8945-A1F6E9C96EB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Professionals (doctors, etc) &amp; Merchants</a:t>
          </a:r>
        </a:p>
      </dgm:t>
    </dgm:pt>
    <dgm:pt modelId="{C72A95A2-A2AD-461F-B92D-1C2881F2BC20}" type="parTrans" cxnId="{16EC16C7-DF92-4EEF-BA35-1763C5AD1CCA}">
      <dgm:prSet/>
      <dgm:spPr/>
      <dgm:t>
        <a:bodyPr/>
        <a:lstStyle/>
        <a:p>
          <a:endParaRPr lang="en-US"/>
        </a:p>
      </dgm:t>
    </dgm:pt>
    <dgm:pt modelId="{455BA2FB-6EE8-40E0-AEF9-00F8E9F13D93}" type="sibTrans" cxnId="{16EC16C7-DF92-4EEF-BA35-1763C5AD1CCA}">
      <dgm:prSet/>
      <dgm:spPr/>
      <dgm:t>
        <a:bodyPr/>
        <a:lstStyle/>
        <a:p>
          <a:endParaRPr lang="en-US"/>
        </a:p>
      </dgm:t>
    </dgm:pt>
    <dgm:pt modelId="{B9FC5AB4-BF06-4370-92EE-93496D37A16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Serfs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/Peasants</a:t>
          </a:r>
        </a:p>
      </dgm:t>
    </dgm:pt>
    <dgm:pt modelId="{23FD7DB6-CC0B-49A4-9CBF-E8BC16535AB8}" type="parTrans" cxnId="{D6767F65-EF85-4798-8876-BD0A56C5DF5C}">
      <dgm:prSet/>
      <dgm:spPr/>
      <dgm:t>
        <a:bodyPr/>
        <a:lstStyle/>
        <a:p>
          <a:endParaRPr lang="en-US"/>
        </a:p>
      </dgm:t>
    </dgm:pt>
    <dgm:pt modelId="{CB6D645A-84E4-4843-9C86-9F400BE1AA6A}" type="sibTrans" cxnId="{D6767F65-EF85-4798-8876-BD0A56C5DF5C}">
      <dgm:prSet/>
      <dgm:spPr/>
      <dgm:t>
        <a:bodyPr/>
        <a:lstStyle/>
        <a:p>
          <a:endParaRPr lang="en-US"/>
        </a:p>
      </dgm:t>
    </dgm:pt>
    <dgm:pt modelId="{389A6573-948F-475F-86CC-18BCFDE6BE5D}" type="pres">
      <dgm:prSet presAssocID="{5DEBCCC4-0E6D-4524-AA58-63509C0654B2}" presName="Name0" presStyleCnt="0">
        <dgm:presLayoutVars>
          <dgm:dir/>
          <dgm:animLvl val="lvl"/>
          <dgm:resizeHandles val="exact"/>
        </dgm:presLayoutVars>
      </dgm:prSet>
      <dgm:spPr/>
    </dgm:pt>
    <dgm:pt modelId="{029635CF-4260-4A2A-964B-2D30F4753F00}" type="pres">
      <dgm:prSet presAssocID="{80BC0796-235A-4ACD-9AC0-F939635839D3}" presName="Name8" presStyleCnt="0"/>
      <dgm:spPr/>
    </dgm:pt>
    <dgm:pt modelId="{316196E4-4E08-4665-A2DA-4F406B23BF22}" type="pres">
      <dgm:prSet presAssocID="{80BC0796-235A-4ACD-9AC0-F939635839D3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87D06-30B1-4D55-BBCD-42F6A8506E05}" type="pres">
      <dgm:prSet presAssocID="{80BC0796-235A-4ACD-9AC0-F939635839D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0AF3D-2835-400E-B10A-189C7DEE05F1}" type="pres">
      <dgm:prSet presAssocID="{5079054E-B3B8-496E-938D-70EBB3048EC5}" presName="Name8" presStyleCnt="0"/>
      <dgm:spPr/>
    </dgm:pt>
    <dgm:pt modelId="{DBDEF10C-4E39-4FAD-B495-DAF82AAD055F}" type="pres">
      <dgm:prSet presAssocID="{5079054E-B3B8-496E-938D-70EBB3048EC5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F6D82-6AC9-4528-BD8B-88E0D181FBDF}" type="pres">
      <dgm:prSet presAssocID="{5079054E-B3B8-496E-938D-70EBB3048EC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98E7B-A3C8-4B3B-AE75-B4E0BFDE1578}" type="pres">
      <dgm:prSet presAssocID="{99D73472-4E8F-4EE9-B130-B39C93B57E5B}" presName="Name8" presStyleCnt="0"/>
      <dgm:spPr/>
    </dgm:pt>
    <dgm:pt modelId="{CC87505F-18C4-469F-87C3-24F8164D996A}" type="pres">
      <dgm:prSet presAssocID="{99D73472-4E8F-4EE9-B130-B39C93B57E5B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1D5DF-5F89-4B56-A0D1-EAF992E7DB4C}" type="pres">
      <dgm:prSet presAssocID="{99D73472-4E8F-4EE9-B130-B39C93B57E5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4CF52-E915-403D-B5BB-D2B3AF8430C7}" type="pres">
      <dgm:prSet presAssocID="{6272455F-177D-4D4C-8945-A1F6E9C96EB0}" presName="Name8" presStyleCnt="0"/>
      <dgm:spPr/>
    </dgm:pt>
    <dgm:pt modelId="{468E2FF9-957B-4EC0-8034-BFCE07323A79}" type="pres">
      <dgm:prSet presAssocID="{6272455F-177D-4D4C-8945-A1F6E9C96EB0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CF28B-EC3D-4DBE-9E64-591DA47BDBAA}" type="pres">
      <dgm:prSet presAssocID="{6272455F-177D-4D4C-8945-A1F6E9C96E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9B2E5-0419-4E66-8F68-709C8EFBD230}" type="pres">
      <dgm:prSet presAssocID="{B9FC5AB4-BF06-4370-92EE-93496D37A16F}" presName="Name8" presStyleCnt="0"/>
      <dgm:spPr/>
    </dgm:pt>
    <dgm:pt modelId="{A9E60233-AC2C-47C5-B368-F45FF1461FB2}" type="pres">
      <dgm:prSet presAssocID="{B9FC5AB4-BF06-4370-92EE-93496D37A16F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6D126-9831-4DC7-9CA8-28418E1DE9CC}" type="pres">
      <dgm:prSet presAssocID="{B9FC5AB4-BF06-4370-92EE-93496D37A16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E01790-2471-4C34-A090-4D84B4FE3282}" srcId="{5DEBCCC4-0E6D-4524-AA58-63509C0654B2}" destId="{99D73472-4E8F-4EE9-B130-B39C93B57E5B}" srcOrd="2" destOrd="0" parTransId="{74C84150-CD62-402D-9CB6-EDFBDDEABA11}" sibTransId="{17F12D8D-7D58-4197-BDF8-B2AB66A3935C}"/>
    <dgm:cxn modelId="{0DF0B39F-F49E-4573-B197-2E7AD2CC98C8}" type="presOf" srcId="{5DEBCCC4-0E6D-4524-AA58-63509C0654B2}" destId="{389A6573-948F-475F-86CC-18BCFDE6BE5D}" srcOrd="0" destOrd="0" presId="urn:microsoft.com/office/officeart/2005/8/layout/pyramid1"/>
    <dgm:cxn modelId="{082BE089-7F83-40A1-86F4-1C683E561AAC}" type="presOf" srcId="{B9FC5AB4-BF06-4370-92EE-93496D37A16F}" destId="{3CA6D126-9831-4DC7-9CA8-28418E1DE9CC}" srcOrd="1" destOrd="0" presId="urn:microsoft.com/office/officeart/2005/8/layout/pyramid1"/>
    <dgm:cxn modelId="{FC5D4B2D-F3E1-4586-8C51-29EEAD1EE268}" type="presOf" srcId="{B9FC5AB4-BF06-4370-92EE-93496D37A16F}" destId="{A9E60233-AC2C-47C5-B368-F45FF1461FB2}" srcOrd="0" destOrd="0" presId="urn:microsoft.com/office/officeart/2005/8/layout/pyramid1"/>
    <dgm:cxn modelId="{23F41F1A-757F-4B1C-AB34-A6A953A5D73F}" type="presOf" srcId="{5079054E-B3B8-496E-938D-70EBB3048EC5}" destId="{DBDEF10C-4E39-4FAD-B495-DAF82AAD055F}" srcOrd="0" destOrd="0" presId="urn:microsoft.com/office/officeart/2005/8/layout/pyramid1"/>
    <dgm:cxn modelId="{F2250E70-2BB0-48C5-9762-659BF8ABC8FB}" srcId="{5DEBCCC4-0E6D-4524-AA58-63509C0654B2}" destId="{80BC0796-235A-4ACD-9AC0-F939635839D3}" srcOrd="0" destOrd="0" parTransId="{7F10650D-F59F-4650-BB41-3B7A67A2E713}" sibTransId="{094715C6-F2B8-47F3-9EE6-7D7A40DD7006}"/>
    <dgm:cxn modelId="{2B6A83C7-1379-428D-8235-141953956FE0}" type="presOf" srcId="{5079054E-B3B8-496E-938D-70EBB3048EC5}" destId="{7D0F6D82-6AC9-4528-BD8B-88E0D181FBDF}" srcOrd="1" destOrd="0" presId="urn:microsoft.com/office/officeart/2005/8/layout/pyramid1"/>
    <dgm:cxn modelId="{89302B95-CD40-4B56-9C77-3473FFC43DEF}" type="presOf" srcId="{80BC0796-235A-4ACD-9AC0-F939635839D3}" destId="{85F87D06-30B1-4D55-BBCD-42F6A8506E05}" srcOrd="1" destOrd="0" presId="urn:microsoft.com/office/officeart/2005/8/layout/pyramid1"/>
    <dgm:cxn modelId="{16EC16C7-DF92-4EEF-BA35-1763C5AD1CCA}" srcId="{5DEBCCC4-0E6D-4524-AA58-63509C0654B2}" destId="{6272455F-177D-4D4C-8945-A1F6E9C96EB0}" srcOrd="3" destOrd="0" parTransId="{C72A95A2-A2AD-461F-B92D-1C2881F2BC20}" sibTransId="{455BA2FB-6EE8-40E0-AEF9-00F8E9F13D93}"/>
    <dgm:cxn modelId="{F3D5490F-CE49-4301-82F8-52A1FA2B8EC2}" type="presOf" srcId="{6272455F-177D-4D4C-8945-A1F6E9C96EB0}" destId="{49ECF28B-EC3D-4DBE-9E64-591DA47BDBAA}" srcOrd="1" destOrd="0" presId="urn:microsoft.com/office/officeart/2005/8/layout/pyramid1"/>
    <dgm:cxn modelId="{3AF96A05-1D35-4458-9239-E59D970465D2}" srcId="{5DEBCCC4-0E6D-4524-AA58-63509C0654B2}" destId="{5079054E-B3B8-496E-938D-70EBB3048EC5}" srcOrd="1" destOrd="0" parTransId="{023D5FA4-BBD8-4D37-AA2E-FA919CCF7E5A}" sibTransId="{6126AD14-37F3-484C-B9E8-84C915CC2900}"/>
    <dgm:cxn modelId="{D6767F65-EF85-4798-8876-BD0A56C5DF5C}" srcId="{5DEBCCC4-0E6D-4524-AA58-63509C0654B2}" destId="{B9FC5AB4-BF06-4370-92EE-93496D37A16F}" srcOrd="4" destOrd="0" parTransId="{23FD7DB6-CC0B-49A4-9CBF-E8BC16535AB8}" sibTransId="{CB6D645A-84E4-4843-9C86-9F400BE1AA6A}"/>
    <dgm:cxn modelId="{F211DC38-0572-43BB-82FC-81097BE9EB22}" type="presOf" srcId="{99D73472-4E8F-4EE9-B130-B39C93B57E5B}" destId="{CC87505F-18C4-469F-87C3-24F8164D996A}" srcOrd="0" destOrd="0" presId="urn:microsoft.com/office/officeart/2005/8/layout/pyramid1"/>
    <dgm:cxn modelId="{D5AA7526-05CD-46AF-AA88-EB78486CBF2D}" type="presOf" srcId="{6272455F-177D-4D4C-8945-A1F6E9C96EB0}" destId="{468E2FF9-957B-4EC0-8034-BFCE07323A79}" srcOrd="0" destOrd="0" presId="urn:microsoft.com/office/officeart/2005/8/layout/pyramid1"/>
    <dgm:cxn modelId="{DC68B9F2-4075-413A-8A1E-6B22497E6478}" type="presOf" srcId="{99D73472-4E8F-4EE9-B130-B39C93B57E5B}" destId="{99E1D5DF-5F89-4B56-A0D1-EAF992E7DB4C}" srcOrd="1" destOrd="0" presId="urn:microsoft.com/office/officeart/2005/8/layout/pyramid1"/>
    <dgm:cxn modelId="{2FE64515-E298-41E5-85E9-EFABFFFEB224}" type="presOf" srcId="{80BC0796-235A-4ACD-9AC0-F939635839D3}" destId="{316196E4-4E08-4665-A2DA-4F406B23BF22}" srcOrd="0" destOrd="0" presId="urn:microsoft.com/office/officeart/2005/8/layout/pyramid1"/>
    <dgm:cxn modelId="{9C037B2E-AC6C-49B3-A21A-95258B02359C}" type="presParOf" srcId="{389A6573-948F-475F-86CC-18BCFDE6BE5D}" destId="{029635CF-4260-4A2A-964B-2D30F4753F00}" srcOrd="0" destOrd="0" presId="urn:microsoft.com/office/officeart/2005/8/layout/pyramid1"/>
    <dgm:cxn modelId="{085211E3-3C17-472D-BDB6-B871CF6DDD3F}" type="presParOf" srcId="{029635CF-4260-4A2A-964B-2D30F4753F00}" destId="{316196E4-4E08-4665-A2DA-4F406B23BF22}" srcOrd="0" destOrd="0" presId="urn:microsoft.com/office/officeart/2005/8/layout/pyramid1"/>
    <dgm:cxn modelId="{8F184FFE-B9D5-4311-91A6-7B121F0230BF}" type="presParOf" srcId="{029635CF-4260-4A2A-964B-2D30F4753F00}" destId="{85F87D06-30B1-4D55-BBCD-42F6A8506E05}" srcOrd="1" destOrd="0" presId="urn:microsoft.com/office/officeart/2005/8/layout/pyramid1"/>
    <dgm:cxn modelId="{35165BA7-FCFA-452A-9014-5261130CE8AB}" type="presParOf" srcId="{389A6573-948F-475F-86CC-18BCFDE6BE5D}" destId="{5090AF3D-2835-400E-B10A-189C7DEE05F1}" srcOrd="1" destOrd="0" presId="urn:microsoft.com/office/officeart/2005/8/layout/pyramid1"/>
    <dgm:cxn modelId="{F5962E08-4062-4C8E-BAF9-1EE69D557277}" type="presParOf" srcId="{5090AF3D-2835-400E-B10A-189C7DEE05F1}" destId="{DBDEF10C-4E39-4FAD-B495-DAF82AAD055F}" srcOrd="0" destOrd="0" presId="urn:microsoft.com/office/officeart/2005/8/layout/pyramid1"/>
    <dgm:cxn modelId="{13B99582-B6A2-450E-BF8A-807CB9569FF5}" type="presParOf" srcId="{5090AF3D-2835-400E-B10A-189C7DEE05F1}" destId="{7D0F6D82-6AC9-4528-BD8B-88E0D181FBDF}" srcOrd="1" destOrd="0" presId="urn:microsoft.com/office/officeart/2005/8/layout/pyramid1"/>
    <dgm:cxn modelId="{69788B11-ED31-4CEA-BB70-EFECDD211446}" type="presParOf" srcId="{389A6573-948F-475F-86CC-18BCFDE6BE5D}" destId="{87F98E7B-A3C8-4B3B-AE75-B4E0BFDE1578}" srcOrd="2" destOrd="0" presId="urn:microsoft.com/office/officeart/2005/8/layout/pyramid1"/>
    <dgm:cxn modelId="{DDD393F2-6AB6-4CDF-92CA-9629C706C3EB}" type="presParOf" srcId="{87F98E7B-A3C8-4B3B-AE75-B4E0BFDE1578}" destId="{CC87505F-18C4-469F-87C3-24F8164D996A}" srcOrd="0" destOrd="0" presId="urn:microsoft.com/office/officeart/2005/8/layout/pyramid1"/>
    <dgm:cxn modelId="{C0E22540-06CB-41C6-A8D7-CF88D30DB053}" type="presParOf" srcId="{87F98E7B-A3C8-4B3B-AE75-B4E0BFDE1578}" destId="{99E1D5DF-5F89-4B56-A0D1-EAF992E7DB4C}" srcOrd="1" destOrd="0" presId="urn:microsoft.com/office/officeart/2005/8/layout/pyramid1"/>
    <dgm:cxn modelId="{14D0C5F2-7FCF-4180-BD20-8FC39171551F}" type="presParOf" srcId="{389A6573-948F-475F-86CC-18BCFDE6BE5D}" destId="{E3A4CF52-E915-403D-B5BB-D2B3AF8430C7}" srcOrd="3" destOrd="0" presId="urn:microsoft.com/office/officeart/2005/8/layout/pyramid1"/>
    <dgm:cxn modelId="{31B98B9A-7E69-4EA6-AF6C-963EE72A52B7}" type="presParOf" srcId="{E3A4CF52-E915-403D-B5BB-D2B3AF8430C7}" destId="{468E2FF9-957B-4EC0-8034-BFCE07323A79}" srcOrd="0" destOrd="0" presId="urn:microsoft.com/office/officeart/2005/8/layout/pyramid1"/>
    <dgm:cxn modelId="{1981DB6B-99D3-462B-8C01-CCB9D8B3FD30}" type="presParOf" srcId="{E3A4CF52-E915-403D-B5BB-D2B3AF8430C7}" destId="{49ECF28B-EC3D-4DBE-9E64-591DA47BDBAA}" srcOrd="1" destOrd="0" presId="urn:microsoft.com/office/officeart/2005/8/layout/pyramid1"/>
    <dgm:cxn modelId="{24A68551-8A9C-4F70-8863-660A5787C034}" type="presParOf" srcId="{389A6573-948F-475F-86CC-18BCFDE6BE5D}" destId="{2F39B2E5-0419-4E66-8F68-709C8EFBD230}" srcOrd="4" destOrd="0" presId="urn:microsoft.com/office/officeart/2005/8/layout/pyramid1"/>
    <dgm:cxn modelId="{DE24B4FA-567A-4A44-A411-03B9ABFECEE5}" type="presParOf" srcId="{2F39B2E5-0419-4E66-8F68-709C8EFBD230}" destId="{A9E60233-AC2C-47C5-B368-F45FF1461FB2}" srcOrd="0" destOrd="0" presId="urn:microsoft.com/office/officeart/2005/8/layout/pyramid1"/>
    <dgm:cxn modelId="{623757E3-4E3B-484C-AD0A-C0BF90A67DBF}" type="presParOf" srcId="{2F39B2E5-0419-4E66-8F68-709C8EFBD230}" destId="{3CA6D126-9831-4DC7-9CA8-28418E1DE9C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196E4-4E08-4665-A2DA-4F406B23BF22}">
      <dsp:nvSpPr>
        <dsp:cNvPr id="0" name=""/>
        <dsp:cNvSpPr/>
      </dsp:nvSpPr>
      <dsp:spPr>
        <a:xfrm>
          <a:off x="3657600" y="0"/>
          <a:ext cx="1828800" cy="1097280"/>
        </a:xfrm>
        <a:prstGeom prst="trapezoid">
          <a:avLst>
            <a:gd name="adj" fmla="val 8333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3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King</a:t>
          </a:r>
          <a:r>
            <a:rPr kumimoji="0" lang="en-US" sz="2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/Clergy</a:t>
          </a:r>
        </a:p>
      </dsp:txBody>
      <dsp:txXfrm>
        <a:off x="3657600" y="0"/>
        <a:ext cx="1828800" cy="1097280"/>
      </dsp:txXfrm>
    </dsp:sp>
    <dsp:sp modelId="{DBDEF10C-4E39-4FAD-B495-DAF82AAD055F}">
      <dsp:nvSpPr>
        <dsp:cNvPr id="0" name=""/>
        <dsp:cNvSpPr/>
      </dsp:nvSpPr>
      <dsp:spPr>
        <a:xfrm>
          <a:off x="2743200" y="1097279"/>
          <a:ext cx="3657600" cy="1097280"/>
        </a:xfrm>
        <a:prstGeom prst="trapezoid">
          <a:avLst>
            <a:gd name="adj" fmla="val 8333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Lords (Dukes, Counts, Barons, etc)</a:t>
          </a:r>
        </a:p>
      </dsp:txBody>
      <dsp:txXfrm>
        <a:off x="3383280" y="1097279"/>
        <a:ext cx="2377440" cy="1097280"/>
      </dsp:txXfrm>
    </dsp:sp>
    <dsp:sp modelId="{CC87505F-18C4-469F-87C3-24F8164D996A}">
      <dsp:nvSpPr>
        <dsp:cNvPr id="0" name=""/>
        <dsp:cNvSpPr/>
      </dsp:nvSpPr>
      <dsp:spPr>
        <a:xfrm>
          <a:off x="1828800" y="2194560"/>
          <a:ext cx="5486399" cy="1097280"/>
        </a:xfrm>
        <a:prstGeom prst="trapezoid">
          <a:avLst>
            <a:gd name="adj" fmla="val 8333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3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Knights</a:t>
          </a:r>
        </a:p>
      </dsp:txBody>
      <dsp:txXfrm>
        <a:off x="2788920" y="2194560"/>
        <a:ext cx="3566160" cy="1097280"/>
      </dsp:txXfrm>
    </dsp:sp>
    <dsp:sp modelId="{468E2FF9-957B-4EC0-8034-BFCE07323A79}">
      <dsp:nvSpPr>
        <dsp:cNvPr id="0" name=""/>
        <dsp:cNvSpPr/>
      </dsp:nvSpPr>
      <dsp:spPr>
        <a:xfrm>
          <a:off x="914400" y="3291840"/>
          <a:ext cx="7315200" cy="1097280"/>
        </a:xfrm>
        <a:prstGeom prst="trapezoid">
          <a:avLst>
            <a:gd name="adj" fmla="val 8333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Professionals (doctors, etc) &amp; Merchants</a:t>
          </a:r>
        </a:p>
      </dsp:txBody>
      <dsp:txXfrm>
        <a:off x="2194559" y="3291840"/>
        <a:ext cx="4754880" cy="1097280"/>
      </dsp:txXfrm>
    </dsp:sp>
    <dsp:sp modelId="{A9E60233-AC2C-47C5-B368-F45FF1461FB2}">
      <dsp:nvSpPr>
        <dsp:cNvPr id="0" name=""/>
        <dsp:cNvSpPr/>
      </dsp:nvSpPr>
      <dsp:spPr>
        <a:xfrm>
          <a:off x="0" y="4389120"/>
          <a:ext cx="9144000" cy="1097280"/>
        </a:xfrm>
        <a:prstGeom prst="trapezoid">
          <a:avLst>
            <a:gd name="adj" fmla="val 8333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3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Serfs</a:t>
          </a:r>
          <a:r>
            <a:rPr kumimoji="0" lang="en-US" sz="23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rPr>
            <a:t>/Peasants</a:t>
          </a:r>
        </a:p>
      </dsp:txBody>
      <dsp:txXfrm>
        <a:off x="1600199" y="4389120"/>
        <a:ext cx="5943600" cy="1097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E032-7E9B-4992-A08C-FC98F0CC3697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9478-9467-4D3A-BA84-6512591F5CE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E032-7E9B-4992-A08C-FC98F0CC3697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9478-9467-4D3A-BA84-6512591F5C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E032-7E9B-4992-A08C-FC98F0CC3697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9478-9467-4D3A-BA84-6512591F5C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E032-7E9B-4992-A08C-FC98F0CC3697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9478-9467-4D3A-BA84-6512591F5C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E032-7E9B-4992-A08C-FC98F0CC3697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9478-9467-4D3A-BA84-6512591F5CE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E032-7E9B-4992-A08C-FC98F0CC3697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9478-9467-4D3A-BA84-6512591F5C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E032-7E9B-4992-A08C-FC98F0CC3697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9478-9467-4D3A-BA84-6512591F5C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E032-7E9B-4992-A08C-FC98F0CC3697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9478-9467-4D3A-BA84-6512591F5C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E032-7E9B-4992-A08C-FC98F0CC3697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9478-9467-4D3A-BA84-6512591F5C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E032-7E9B-4992-A08C-FC98F0CC3697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9478-9467-4D3A-BA84-6512591F5C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E032-7E9B-4992-A08C-FC98F0CC3697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E39478-9467-4D3A-BA84-6512591F5CE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6FE032-7E9B-4992-A08C-FC98F0CC3697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E39478-9467-4D3A-BA84-6512591F5CE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11.wmf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143000"/>
          </a:xfrm>
        </p:spPr>
        <p:txBody>
          <a:bodyPr/>
          <a:lstStyle/>
          <a:p>
            <a:r>
              <a:rPr lang="en-US" dirty="0" smtClean="0"/>
              <a:t>Feudalism in Europe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872900"/>
            <a:ext cx="4343400" cy="298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96387"/>
            <a:ext cx="3124200" cy="346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Feudalism Develops Because: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924800" cy="4648200"/>
          </a:xfrm>
        </p:spPr>
        <p:txBody>
          <a:bodyPr/>
          <a:lstStyle/>
          <a:p>
            <a:r>
              <a:rPr lang="en-US" dirty="0" smtClean="0"/>
              <a:t>Rome collapses and suddenly people are on their own – who will protect them??</a:t>
            </a:r>
          </a:p>
          <a:p>
            <a:r>
              <a:rPr lang="en-US" dirty="0" smtClean="0"/>
              <a:t>Very unstable world: Germanic tribes invading, Vikings start attacking.</a:t>
            </a:r>
          </a:p>
          <a:p>
            <a:r>
              <a:rPr lang="en-US" dirty="0" smtClean="0"/>
              <a:t>Solution: people seek out powerful lords who could protect them…for a price</a:t>
            </a:r>
          </a:p>
          <a:p>
            <a:endParaRPr lang="en-US" dirty="0"/>
          </a:p>
        </p:txBody>
      </p:sp>
      <p:pic>
        <p:nvPicPr>
          <p:cNvPr id="4" name="Picture 4" descr="VikingSh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8481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Solution: Feudalism!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dirty="0" smtClean="0"/>
              <a:t>Feudalism: system where rich, powerful lords offer protection to people in return for service</a:t>
            </a:r>
          </a:p>
          <a:p>
            <a:pPr lvl="1"/>
            <a:r>
              <a:rPr lang="en-US" b="1" dirty="0" smtClean="0"/>
              <a:t>Lords</a:t>
            </a:r>
            <a:r>
              <a:rPr lang="en-US" dirty="0" smtClean="0"/>
              <a:t> run their own estates with their own rules</a:t>
            </a:r>
          </a:p>
          <a:p>
            <a:pPr lvl="1"/>
            <a:r>
              <a:rPr lang="en-US" b="1" dirty="0" smtClean="0"/>
              <a:t>People</a:t>
            </a:r>
            <a:r>
              <a:rPr lang="en-US" dirty="0" smtClean="0"/>
              <a:t> pay taxes to the </a:t>
            </a:r>
            <a:r>
              <a:rPr lang="en-US" b="1" dirty="0" smtClean="0"/>
              <a:t>lords</a:t>
            </a:r>
            <a:r>
              <a:rPr lang="en-US" dirty="0" smtClean="0"/>
              <a:t> for protection</a:t>
            </a:r>
            <a:endParaRPr lang="en-US" b="1" dirty="0" smtClean="0"/>
          </a:p>
          <a:p>
            <a:pPr lvl="1"/>
            <a:r>
              <a:rPr lang="en-US" b="1" dirty="0" smtClean="0"/>
              <a:t>Lords </a:t>
            </a:r>
            <a:r>
              <a:rPr lang="en-US" dirty="0" smtClean="0"/>
              <a:t>are responsible for protecting people from invaders</a:t>
            </a:r>
            <a:endParaRPr lang="en-US" b="1" dirty="0"/>
          </a:p>
        </p:txBody>
      </p:sp>
      <p:pic>
        <p:nvPicPr>
          <p:cNvPr id="3074" name="Picture 2" descr="C:\Users\csbower\AppData\Local\Microsoft\Windows\Temporary Internet Files\Content.IE5\0R92390A\MPj043720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2672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/>
              <a:t>What is Feudalism?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3352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Feudalism is a form of government </a:t>
            </a:r>
            <a:r>
              <a:rPr lang="en-US" sz="2800" dirty="0" smtClean="0"/>
              <a:t>ran by individual lords who: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Managed their own estates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Enforced their own laws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Made their </a:t>
            </a:r>
            <a:r>
              <a:rPr lang="en-US" sz="2800" dirty="0"/>
              <a:t>own </a:t>
            </a:r>
            <a:r>
              <a:rPr lang="en-US" sz="2800" dirty="0" smtClean="0"/>
              <a:t>money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Collected </a:t>
            </a:r>
            <a:r>
              <a:rPr lang="en-US" sz="2800" dirty="0"/>
              <a:t>taxes and </a:t>
            </a:r>
            <a:r>
              <a:rPr lang="en-US" sz="2800" dirty="0" smtClean="0"/>
              <a:t>tolls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Demanded </a:t>
            </a:r>
            <a:r>
              <a:rPr lang="en-US" sz="2800" dirty="0"/>
              <a:t>military service from </a:t>
            </a:r>
            <a:r>
              <a:rPr lang="en-US" sz="2800" dirty="0" smtClean="0"/>
              <a:t>vassals (knights, peasants, serfs).</a:t>
            </a:r>
          </a:p>
          <a:p>
            <a:pPr marL="514350" indent="-514350">
              <a:lnSpc>
                <a:spcPct val="90000"/>
              </a:lnSpc>
            </a:pPr>
            <a:r>
              <a:rPr lang="en-US" sz="2800" dirty="0" smtClean="0"/>
              <a:t>Feudalism was built on a relationship of obligation and mutual service between vassals and lords.   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</p:txBody>
      </p:sp>
      <p:pic>
        <p:nvPicPr>
          <p:cNvPr id="43013" name="Picture 5" descr="The stoc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209800"/>
            <a:ext cx="2514600" cy="1900238"/>
          </a:xfrm>
          <a:prstGeom prst="rect">
            <a:avLst/>
          </a:prstGeom>
          <a:noFill/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7315200" y="3810000"/>
            <a:ext cx="941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Stocks</a:t>
            </a:r>
          </a:p>
        </p:txBody>
      </p:sp>
    </p:spTree>
    <p:extLst>
      <p:ext uri="{BB962C8B-B14F-4D97-AF65-F5344CB8AC3E}">
        <p14:creationId xmlns:p14="http://schemas.microsoft.com/office/powerpoint/2010/main" val="21073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 25"/>
          <p:cNvGraphicFramePr/>
          <p:nvPr/>
        </p:nvGraphicFramePr>
        <p:xfrm>
          <a:off x="0" y="7620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1295400" y="7620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 flipV="1">
            <a:off x="1295400" y="762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>
            <a:off x="6705600" y="762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>
            <a:off x="7467600" y="838200"/>
            <a:ext cx="45719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 rot="16200000">
            <a:off x="-609599" y="1970157"/>
            <a:ext cx="297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Obligations of military service and custom</a:t>
            </a:r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2743200" y="64008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2743200" y="64770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2819400" y="6400800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Obligations of land and </a:t>
            </a:r>
            <a:r>
              <a:rPr lang="en-US" sz="2000" dirty="0" smtClean="0">
                <a:latin typeface="Arial" charset="0"/>
              </a:rPr>
              <a:t>labor</a:t>
            </a:r>
            <a:endParaRPr lang="en-US" sz="2000" dirty="0">
              <a:latin typeface="Arial" charset="0"/>
            </a:endParaRPr>
          </a:p>
        </p:txBody>
      </p:sp>
      <p:pic>
        <p:nvPicPr>
          <p:cNvPr id="60437" name="Picture 21" descr="cro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762000"/>
            <a:ext cx="1295400" cy="762000"/>
          </a:xfrm>
          <a:prstGeom prst="rect">
            <a:avLst/>
          </a:prstGeom>
          <a:noFill/>
        </p:spPr>
      </p:pic>
      <p:pic>
        <p:nvPicPr>
          <p:cNvPr id="60438" name="Picture 22" descr="MCj0216932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0" y="914400"/>
            <a:ext cx="838200" cy="773723"/>
          </a:xfrm>
          <a:prstGeom prst="rect">
            <a:avLst/>
          </a:prstGeom>
          <a:noFill/>
        </p:spPr>
      </p:pic>
      <p:sp>
        <p:nvSpPr>
          <p:cNvPr id="60439" name="Text Box 23"/>
          <p:cNvSpPr txBox="1">
            <a:spLocks noChangeArrowheads="1"/>
          </p:cNvSpPr>
          <p:nvPr/>
        </p:nvSpPr>
        <p:spPr bwMode="auto">
          <a:xfrm rot="16200000">
            <a:off x="6766719" y="1628745"/>
            <a:ext cx="182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Rulers/Nobility</a:t>
            </a:r>
          </a:p>
        </p:txBody>
      </p:sp>
      <p:pic>
        <p:nvPicPr>
          <p:cNvPr id="60440" name="Picture 24" descr="MCj0307874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0" y="3048000"/>
            <a:ext cx="838200" cy="914400"/>
          </a:xfrm>
          <a:prstGeom prst="rect">
            <a:avLst/>
          </a:prstGeom>
          <a:noFill/>
        </p:spPr>
      </p:pic>
      <p:pic>
        <p:nvPicPr>
          <p:cNvPr id="60443" name="Picture 27" descr="MCBD19909_0000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53200" y="4267200"/>
            <a:ext cx="899409" cy="838200"/>
          </a:xfrm>
          <a:prstGeom prst="rect">
            <a:avLst/>
          </a:prstGeom>
          <a:noFill/>
        </p:spPr>
      </p:pic>
      <p:pic>
        <p:nvPicPr>
          <p:cNvPr id="60445" name="Picture 29" descr="MCIN00732_0000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17320" y="5257800"/>
            <a:ext cx="1173480" cy="838200"/>
          </a:xfrm>
          <a:prstGeom prst="rect">
            <a:avLst/>
          </a:prstGeom>
          <a:noFill/>
        </p:spPr>
      </p:pic>
      <p:sp>
        <p:nvSpPr>
          <p:cNvPr id="60446" name="Line 30"/>
          <p:cNvSpPr>
            <a:spLocks noChangeShapeType="1"/>
          </p:cNvSpPr>
          <p:nvPr/>
        </p:nvSpPr>
        <p:spPr bwMode="auto">
          <a:xfrm flipH="1" flipV="1">
            <a:off x="8610600" y="762000"/>
            <a:ext cx="76200" cy="510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47" name="Text Box 31"/>
          <p:cNvSpPr txBox="1">
            <a:spLocks noChangeArrowheads="1"/>
          </p:cNvSpPr>
          <p:nvPr/>
        </p:nvSpPr>
        <p:spPr bwMode="auto">
          <a:xfrm rot="16200000">
            <a:off x="8063706" y="2207419"/>
            <a:ext cx="1763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Hierarchy</a:t>
            </a:r>
          </a:p>
        </p:txBody>
      </p:sp>
      <p:sp>
        <p:nvSpPr>
          <p:cNvPr id="60451" name="Rectangle 35"/>
          <p:cNvSpPr>
            <a:spLocks noChangeArrowheads="1"/>
          </p:cNvSpPr>
          <p:nvPr/>
        </p:nvSpPr>
        <p:spPr bwMode="auto">
          <a:xfrm>
            <a:off x="457200" y="201612"/>
            <a:ext cx="8229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Social Hierarchy of the Middle 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4371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Kings/Clergy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r>
              <a:rPr lang="en-US" dirty="0" smtClean="0"/>
              <a:t>Kings often figureheads – not much real power</a:t>
            </a:r>
          </a:p>
          <a:p>
            <a:r>
              <a:rPr lang="en-US" dirty="0" smtClean="0"/>
              <a:t>Clergy = Church</a:t>
            </a:r>
          </a:p>
          <a:p>
            <a:pPr lvl="1"/>
            <a:r>
              <a:rPr lang="en-US" dirty="0" smtClean="0"/>
              <a:t>Roman Catholic Church typically has more power than the kings! (WHY??)</a:t>
            </a:r>
          </a:p>
          <a:p>
            <a:pPr lvl="2"/>
            <a:r>
              <a:rPr lang="en-US" dirty="0" smtClean="0"/>
              <a:t>More organized</a:t>
            </a:r>
          </a:p>
          <a:p>
            <a:pPr lvl="2"/>
            <a:r>
              <a:rPr lang="en-US" dirty="0" smtClean="0"/>
              <a:t>Been around longer</a:t>
            </a:r>
          </a:p>
          <a:p>
            <a:pPr lvl="2"/>
            <a:r>
              <a:rPr lang="en-US" dirty="0" smtClean="0"/>
              <a:t>People have more faith in the Church than their rulers</a:t>
            </a:r>
            <a:endParaRPr lang="en-US" dirty="0"/>
          </a:p>
        </p:txBody>
      </p:sp>
      <p:pic>
        <p:nvPicPr>
          <p:cNvPr id="4099" name="Picture 3" descr="C:\Users\csbower\AppData\Local\Microsoft\Windows\Temporary Internet Files\Content.IE5\0R92390A\MCHH01472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105400"/>
            <a:ext cx="1635642" cy="1299358"/>
          </a:xfrm>
          <a:prstGeom prst="rect">
            <a:avLst/>
          </a:prstGeom>
          <a:noFill/>
        </p:spPr>
      </p:pic>
      <p:pic>
        <p:nvPicPr>
          <p:cNvPr id="4100" name="Picture 4" descr="C:\Users\csbower\AppData\Local\Microsoft\Windows\Temporary Internet Files\Content.IE5\MFXA30LK\MCj031038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876800"/>
            <a:ext cx="1351129" cy="1509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Lords &amp; Knights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r>
              <a:rPr lang="en-US" dirty="0" smtClean="0"/>
              <a:t>Lords more powerful than kings (usually) WHY?</a:t>
            </a:r>
          </a:p>
          <a:p>
            <a:pPr lvl="1"/>
            <a:r>
              <a:rPr lang="en-US" dirty="0" smtClean="0"/>
              <a:t>Gave land to his vassals (knights)</a:t>
            </a:r>
          </a:p>
          <a:p>
            <a:pPr lvl="1"/>
            <a:r>
              <a:rPr lang="en-US" dirty="0" smtClean="0"/>
              <a:t>In return, knights had to serve the lord – money, or battle service</a:t>
            </a:r>
            <a:endParaRPr lang="en-US" dirty="0"/>
          </a:p>
        </p:txBody>
      </p:sp>
      <p:pic>
        <p:nvPicPr>
          <p:cNvPr id="5122" name="Picture 2" descr="C:\Users\csbower\AppData\Local\Microsoft\Windows\Temporary Internet Files\Content.IE5\LJHO76M5\MCj0437083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657600"/>
            <a:ext cx="2743200" cy="2743200"/>
          </a:xfrm>
          <a:prstGeom prst="rect">
            <a:avLst/>
          </a:prstGeom>
          <a:noFill/>
        </p:spPr>
      </p:pic>
      <p:pic>
        <p:nvPicPr>
          <p:cNvPr id="5123" name="Picture 3" descr="C:\Users\csbower\AppData\Local\Microsoft\Windows\Temporary Internet Files\Content.IE5\TDD9THJ3\MCj041599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228511"/>
            <a:ext cx="2819400" cy="2102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74371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Serfs/Peasants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48200"/>
          </a:xfrm>
        </p:spPr>
        <p:txBody>
          <a:bodyPr/>
          <a:lstStyle/>
          <a:p>
            <a:r>
              <a:rPr lang="en-US" dirty="0" smtClean="0"/>
              <a:t>Majority of people in the Middle Ages</a:t>
            </a:r>
          </a:p>
          <a:p>
            <a:r>
              <a:rPr lang="en-US" dirty="0" smtClean="0"/>
              <a:t>Few rights – bound to lord for life!</a:t>
            </a:r>
          </a:p>
          <a:p>
            <a:pPr lvl="1"/>
            <a:r>
              <a:rPr lang="en-US" dirty="0" smtClean="0"/>
              <a:t>Needed permission to marry, travel, etc</a:t>
            </a:r>
          </a:p>
          <a:p>
            <a:pPr lvl="1"/>
            <a:r>
              <a:rPr lang="en-US" dirty="0" smtClean="0"/>
              <a:t>Simple housing with small farming space</a:t>
            </a:r>
          </a:p>
          <a:p>
            <a:pPr lvl="1"/>
            <a:r>
              <a:rPr lang="en-US" dirty="0" smtClean="0"/>
              <a:t>Worked first for lord (for their protection), then for themselves</a:t>
            </a:r>
            <a:endParaRPr lang="en-US" dirty="0"/>
          </a:p>
        </p:txBody>
      </p:sp>
      <p:pic>
        <p:nvPicPr>
          <p:cNvPr id="4" name="Picture 4" descr="ins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540836"/>
            <a:ext cx="3276600" cy="331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38600"/>
            <a:ext cx="428955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20040601-ser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8382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4371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Key to Feudalism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839200" cy="4648200"/>
          </a:xfrm>
        </p:spPr>
        <p:txBody>
          <a:bodyPr/>
          <a:lstStyle/>
          <a:p>
            <a:r>
              <a:rPr lang="en-US" dirty="0" smtClean="0"/>
              <a:t>Built on relationship of service and obligation between lords, vassals, and peasants</a:t>
            </a:r>
          </a:p>
          <a:p>
            <a:pPr lvl="1"/>
            <a:r>
              <a:rPr lang="en-US" dirty="0" smtClean="0"/>
              <a:t>Everyone has a place in society, and must uphold their place</a:t>
            </a:r>
          </a:p>
          <a:p>
            <a:pPr lvl="1"/>
            <a:r>
              <a:rPr lang="en-US" b="1" dirty="0" smtClean="0"/>
              <a:t>Result</a:t>
            </a:r>
            <a:r>
              <a:rPr lang="en-US" dirty="0" smtClean="0"/>
              <a:t>: many small kingdoms versus one large empire</a:t>
            </a:r>
          </a:p>
          <a:p>
            <a:endParaRPr lang="en-US" dirty="0" smtClean="0"/>
          </a:p>
          <a:p>
            <a:r>
              <a:rPr lang="en-US" dirty="0" smtClean="0"/>
              <a:t>Thinking questions:</a:t>
            </a:r>
          </a:p>
          <a:p>
            <a:pPr lvl="1"/>
            <a:r>
              <a:rPr lang="en-US" dirty="0" smtClean="0"/>
              <a:t>When does this work well?</a:t>
            </a:r>
          </a:p>
          <a:p>
            <a:pPr lvl="1"/>
            <a:r>
              <a:rPr lang="en-US" dirty="0" smtClean="0"/>
              <a:t>What problems does it create?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</TotalTime>
  <Words>366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Feudalism in Europe</vt:lpstr>
      <vt:lpstr>Feudalism Develops Because:</vt:lpstr>
      <vt:lpstr>Solution: Feudalism!</vt:lpstr>
      <vt:lpstr>What is Feudalism?</vt:lpstr>
      <vt:lpstr>PowerPoint Presentation</vt:lpstr>
      <vt:lpstr>Kings/Clergy</vt:lpstr>
      <vt:lpstr>Lords &amp; Knights</vt:lpstr>
      <vt:lpstr>Serfs/Peasants</vt:lpstr>
      <vt:lpstr>Key to Feudalism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Feudalism in Europe</dc:title>
  <dc:creator>csbower</dc:creator>
  <cp:lastModifiedBy>00, 00</cp:lastModifiedBy>
  <cp:revision>16</cp:revision>
  <dcterms:created xsi:type="dcterms:W3CDTF">2009-10-05T23:59:41Z</dcterms:created>
  <dcterms:modified xsi:type="dcterms:W3CDTF">2015-09-09T19:23:34Z</dcterms:modified>
</cp:coreProperties>
</file>